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7407275" cy="101869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E3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25" d="100"/>
          <a:sy n="125" d="100"/>
        </p:scale>
        <p:origin x="1860" y="-8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5546" y="1667177"/>
            <a:ext cx="6296184" cy="3546581"/>
          </a:xfrm>
        </p:spPr>
        <p:txBody>
          <a:bodyPr anchor="b"/>
          <a:lstStyle>
            <a:lvl1pPr algn="ctr">
              <a:defRPr sz="486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5910" y="5350527"/>
            <a:ext cx="5555456" cy="2459497"/>
          </a:xfrm>
        </p:spPr>
        <p:txBody>
          <a:bodyPr/>
          <a:lstStyle>
            <a:lvl1pPr marL="0" indent="0" algn="ctr">
              <a:buNone/>
              <a:defRPr sz="1944"/>
            </a:lvl1pPr>
            <a:lvl2pPr marL="370378" indent="0" algn="ctr">
              <a:buNone/>
              <a:defRPr sz="1620"/>
            </a:lvl2pPr>
            <a:lvl3pPr marL="740755" indent="0" algn="ctr">
              <a:buNone/>
              <a:defRPr sz="1458"/>
            </a:lvl3pPr>
            <a:lvl4pPr marL="1111133" indent="0" algn="ctr">
              <a:buNone/>
              <a:defRPr sz="1296"/>
            </a:lvl4pPr>
            <a:lvl5pPr marL="1481511" indent="0" algn="ctr">
              <a:buNone/>
              <a:defRPr sz="1296"/>
            </a:lvl5pPr>
            <a:lvl6pPr marL="1851889" indent="0" algn="ctr">
              <a:buNone/>
              <a:defRPr sz="1296"/>
            </a:lvl6pPr>
            <a:lvl7pPr marL="2222266" indent="0" algn="ctr">
              <a:buNone/>
              <a:defRPr sz="1296"/>
            </a:lvl7pPr>
            <a:lvl8pPr marL="2592644" indent="0" algn="ctr">
              <a:buNone/>
              <a:defRPr sz="1296"/>
            </a:lvl8pPr>
            <a:lvl9pPr marL="2963022" indent="0" algn="ctr">
              <a:buNone/>
              <a:defRPr sz="129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439DD-F0CD-4F8C-BDC5-365AA35843FF}" type="datetimeFigureOut">
              <a:rPr lang="en-US" smtClean="0"/>
              <a:t>6/21/2026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170FA-BB2E-401F-94EC-950BE2AA8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561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439DD-F0CD-4F8C-BDC5-365AA35843FF}" type="datetimeFigureOut">
              <a:rPr lang="en-US" smtClean="0"/>
              <a:t>6/21/2026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170FA-BB2E-401F-94EC-950BE2AA8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200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300831" y="542363"/>
            <a:ext cx="1597194" cy="86330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9251" y="542363"/>
            <a:ext cx="4698990" cy="863300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439DD-F0CD-4F8C-BDC5-365AA35843FF}" type="datetimeFigureOut">
              <a:rPr lang="en-US" smtClean="0"/>
              <a:t>6/21/2026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170FA-BB2E-401F-94EC-950BE2AA8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058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439DD-F0CD-4F8C-BDC5-365AA35843FF}" type="datetimeFigureOut">
              <a:rPr lang="en-US" smtClean="0"/>
              <a:t>6/21/2026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170FA-BB2E-401F-94EC-950BE2AA8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423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392" y="2539676"/>
            <a:ext cx="6388775" cy="4237503"/>
          </a:xfrm>
        </p:spPr>
        <p:txBody>
          <a:bodyPr anchor="b"/>
          <a:lstStyle>
            <a:lvl1pPr>
              <a:defRPr sz="486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5392" y="6817267"/>
            <a:ext cx="6388775" cy="2228403"/>
          </a:xfrm>
        </p:spPr>
        <p:txBody>
          <a:bodyPr/>
          <a:lstStyle>
            <a:lvl1pPr marL="0" indent="0">
              <a:buNone/>
              <a:defRPr sz="1944">
                <a:solidFill>
                  <a:schemeClr val="tx1"/>
                </a:solidFill>
              </a:defRPr>
            </a:lvl1pPr>
            <a:lvl2pPr marL="370378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2pPr>
            <a:lvl3pPr marL="740755" indent="0">
              <a:buNone/>
              <a:defRPr sz="1458">
                <a:solidFill>
                  <a:schemeClr val="tx1">
                    <a:tint val="75000"/>
                  </a:schemeClr>
                </a:solidFill>
              </a:defRPr>
            </a:lvl3pPr>
            <a:lvl4pPr marL="1111133" indent="0">
              <a:buNone/>
              <a:defRPr sz="1296">
                <a:solidFill>
                  <a:schemeClr val="tx1">
                    <a:tint val="75000"/>
                  </a:schemeClr>
                </a:solidFill>
              </a:defRPr>
            </a:lvl4pPr>
            <a:lvl5pPr marL="1481511" indent="0">
              <a:buNone/>
              <a:defRPr sz="1296">
                <a:solidFill>
                  <a:schemeClr val="tx1">
                    <a:tint val="75000"/>
                  </a:schemeClr>
                </a:solidFill>
              </a:defRPr>
            </a:lvl5pPr>
            <a:lvl6pPr marL="1851889" indent="0">
              <a:buNone/>
              <a:defRPr sz="1296">
                <a:solidFill>
                  <a:schemeClr val="tx1">
                    <a:tint val="75000"/>
                  </a:schemeClr>
                </a:solidFill>
              </a:defRPr>
            </a:lvl6pPr>
            <a:lvl7pPr marL="2222266" indent="0">
              <a:buNone/>
              <a:defRPr sz="1296">
                <a:solidFill>
                  <a:schemeClr val="tx1">
                    <a:tint val="75000"/>
                  </a:schemeClr>
                </a:solidFill>
              </a:defRPr>
            </a:lvl7pPr>
            <a:lvl8pPr marL="2592644" indent="0">
              <a:buNone/>
              <a:defRPr sz="1296">
                <a:solidFill>
                  <a:schemeClr val="tx1">
                    <a:tint val="75000"/>
                  </a:schemeClr>
                </a:solidFill>
              </a:defRPr>
            </a:lvl8pPr>
            <a:lvl9pPr marL="2963022" indent="0">
              <a:buNone/>
              <a:defRPr sz="129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439DD-F0CD-4F8C-BDC5-365AA35843FF}" type="datetimeFigureOut">
              <a:rPr lang="en-US" smtClean="0"/>
              <a:t>6/21/2026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170FA-BB2E-401F-94EC-950BE2AA8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447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9250" y="2711814"/>
            <a:ext cx="3148092" cy="64635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49933" y="2711814"/>
            <a:ext cx="3148092" cy="64635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439DD-F0CD-4F8C-BDC5-365AA35843FF}" type="datetimeFigureOut">
              <a:rPr lang="en-US" smtClean="0"/>
              <a:t>6/21/2026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170FA-BB2E-401F-94EC-950BE2AA8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349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15" y="542365"/>
            <a:ext cx="6388775" cy="196901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0216" y="2497228"/>
            <a:ext cx="3133624" cy="1223853"/>
          </a:xfrm>
        </p:spPr>
        <p:txBody>
          <a:bodyPr anchor="b"/>
          <a:lstStyle>
            <a:lvl1pPr marL="0" indent="0">
              <a:buNone/>
              <a:defRPr sz="1944" b="1"/>
            </a:lvl1pPr>
            <a:lvl2pPr marL="370378" indent="0">
              <a:buNone/>
              <a:defRPr sz="1620" b="1"/>
            </a:lvl2pPr>
            <a:lvl3pPr marL="740755" indent="0">
              <a:buNone/>
              <a:defRPr sz="1458" b="1"/>
            </a:lvl3pPr>
            <a:lvl4pPr marL="1111133" indent="0">
              <a:buNone/>
              <a:defRPr sz="1296" b="1"/>
            </a:lvl4pPr>
            <a:lvl5pPr marL="1481511" indent="0">
              <a:buNone/>
              <a:defRPr sz="1296" b="1"/>
            </a:lvl5pPr>
            <a:lvl6pPr marL="1851889" indent="0">
              <a:buNone/>
              <a:defRPr sz="1296" b="1"/>
            </a:lvl6pPr>
            <a:lvl7pPr marL="2222266" indent="0">
              <a:buNone/>
              <a:defRPr sz="1296" b="1"/>
            </a:lvl7pPr>
            <a:lvl8pPr marL="2592644" indent="0">
              <a:buNone/>
              <a:defRPr sz="1296" b="1"/>
            </a:lvl8pPr>
            <a:lvl9pPr marL="2963022" indent="0">
              <a:buNone/>
              <a:defRPr sz="1296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216" y="3721080"/>
            <a:ext cx="3133624" cy="547314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49933" y="2497228"/>
            <a:ext cx="3149057" cy="1223853"/>
          </a:xfrm>
        </p:spPr>
        <p:txBody>
          <a:bodyPr anchor="b"/>
          <a:lstStyle>
            <a:lvl1pPr marL="0" indent="0">
              <a:buNone/>
              <a:defRPr sz="1944" b="1"/>
            </a:lvl1pPr>
            <a:lvl2pPr marL="370378" indent="0">
              <a:buNone/>
              <a:defRPr sz="1620" b="1"/>
            </a:lvl2pPr>
            <a:lvl3pPr marL="740755" indent="0">
              <a:buNone/>
              <a:defRPr sz="1458" b="1"/>
            </a:lvl3pPr>
            <a:lvl4pPr marL="1111133" indent="0">
              <a:buNone/>
              <a:defRPr sz="1296" b="1"/>
            </a:lvl4pPr>
            <a:lvl5pPr marL="1481511" indent="0">
              <a:buNone/>
              <a:defRPr sz="1296" b="1"/>
            </a:lvl5pPr>
            <a:lvl6pPr marL="1851889" indent="0">
              <a:buNone/>
              <a:defRPr sz="1296" b="1"/>
            </a:lvl6pPr>
            <a:lvl7pPr marL="2222266" indent="0">
              <a:buNone/>
              <a:defRPr sz="1296" b="1"/>
            </a:lvl7pPr>
            <a:lvl8pPr marL="2592644" indent="0">
              <a:buNone/>
              <a:defRPr sz="1296" b="1"/>
            </a:lvl8pPr>
            <a:lvl9pPr marL="2963022" indent="0">
              <a:buNone/>
              <a:defRPr sz="1296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49933" y="3721080"/>
            <a:ext cx="3149057" cy="547314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439DD-F0CD-4F8C-BDC5-365AA35843FF}" type="datetimeFigureOut">
              <a:rPr lang="en-US" smtClean="0"/>
              <a:t>6/21/2026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170FA-BB2E-401F-94EC-950BE2AA8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563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439DD-F0CD-4F8C-BDC5-365AA35843FF}" type="datetimeFigureOut">
              <a:rPr lang="en-US" smtClean="0"/>
              <a:t>6/21/2026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170FA-BB2E-401F-94EC-950BE2AA8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947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439DD-F0CD-4F8C-BDC5-365AA35843FF}" type="datetimeFigureOut">
              <a:rPr lang="en-US" smtClean="0"/>
              <a:t>6/21/2026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170FA-BB2E-401F-94EC-950BE2AA8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522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15" y="679132"/>
            <a:ext cx="2389039" cy="2376964"/>
          </a:xfrm>
        </p:spPr>
        <p:txBody>
          <a:bodyPr anchor="b"/>
          <a:lstStyle>
            <a:lvl1pPr>
              <a:defRPr sz="259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9057" y="1466740"/>
            <a:ext cx="3749933" cy="7239364"/>
          </a:xfrm>
        </p:spPr>
        <p:txBody>
          <a:bodyPr/>
          <a:lstStyle>
            <a:lvl1pPr>
              <a:defRPr sz="2592"/>
            </a:lvl1pPr>
            <a:lvl2pPr>
              <a:defRPr sz="2268"/>
            </a:lvl2pPr>
            <a:lvl3pPr>
              <a:defRPr sz="1944"/>
            </a:lvl3pPr>
            <a:lvl4pPr>
              <a:defRPr sz="1620"/>
            </a:lvl4pPr>
            <a:lvl5pPr>
              <a:defRPr sz="1620"/>
            </a:lvl5pPr>
            <a:lvl6pPr>
              <a:defRPr sz="1620"/>
            </a:lvl6pPr>
            <a:lvl7pPr>
              <a:defRPr sz="1620"/>
            </a:lvl7pPr>
            <a:lvl8pPr>
              <a:defRPr sz="1620"/>
            </a:lvl8pPr>
            <a:lvl9pPr>
              <a:defRPr sz="162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215" y="3056096"/>
            <a:ext cx="2389039" cy="5661797"/>
          </a:xfrm>
        </p:spPr>
        <p:txBody>
          <a:bodyPr/>
          <a:lstStyle>
            <a:lvl1pPr marL="0" indent="0">
              <a:buNone/>
              <a:defRPr sz="1296"/>
            </a:lvl1pPr>
            <a:lvl2pPr marL="370378" indent="0">
              <a:buNone/>
              <a:defRPr sz="1134"/>
            </a:lvl2pPr>
            <a:lvl3pPr marL="740755" indent="0">
              <a:buNone/>
              <a:defRPr sz="972"/>
            </a:lvl3pPr>
            <a:lvl4pPr marL="1111133" indent="0">
              <a:buNone/>
              <a:defRPr sz="810"/>
            </a:lvl4pPr>
            <a:lvl5pPr marL="1481511" indent="0">
              <a:buNone/>
              <a:defRPr sz="810"/>
            </a:lvl5pPr>
            <a:lvl6pPr marL="1851889" indent="0">
              <a:buNone/>
              <a:defRPr sz="810"/>
            </a:lvl6pPr>
            <a:lvl7pPr marL="2222266" indent="0">
              <a:buNone/>
              <a:defRPr sz="810"/>
            </a:lvl7pPr>
            <a:lvl8pPr marL="2592644" indent="0">
              <a:buNone/>
              <a:defRPr sz="810"/>
            </a:lvl8pPr>
            <a:lvl9pPr marL="2963022" indent="0">
              <a:buNone/>
              <a:defRPr sz="81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439DD-F0CD-4F8C-BDC5-365AA35843FF}" type="datetimeFigureOut">
              <a:rPr lang="en-US" smtClean="0"/>
              <a:t>6/21/2026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170FA-BB2E-401F-94EC-950BE2AA8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235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15" y="679132"/>
            <a:ext cx="2389039" cy="2376964"/>
          </a:xfrm>
        </p:spPr>
        <p:txBody>
          <a:bodyPr anchor="b"/>
          <a:lstStyle>
            <a:lvl1pPr>
              <a:defRPr sz="259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149057" y="1466740"/>
            <a:ext cx="3749933" cy="7239364"/>
          </a:xfrm>
        </p:spPr>
        <p:txBody>
          <a:bodyPr anchor="t"/>
          <a:lstStyle>
            <a:lvl1pPr marL="0" indent="0">
              <a:buNone/>
              <a:defRPr sz="2592"/>
            </a:lvl1pPr>
            <a:lvl2pPr marL="370378" indent="0">
              <a:buNone/>
              <a:defRPr sz="2268"/>
            </a:lvl2pPr>
            <a:lvl3pPr marL="740755" indent="0">
              <a:buNone/>
              <a:defRPr sz="1944"/>
            </a:lvl3pPr>
            <a:lvl4pPr marL="1111133" indent="0">
              <a:buNone/>
              <a:defRPr sz="1620"/>
            </a:lvl4pPr>
            <a:lvl5pPr marL="1481511" indent="0">
              <a:buNone/>
              <a:defRPr sz="1620"/>
            </a:lvl5pPr>
            <a:lvl6pPr marL="1851889" indent="0">
              <a:buNone/>
              <a:defRPr sz="1620"/>
            </a:lvl6pPr>
            <a:lvl7pPr marL="2222266" indent="0">
              <a:buNone/>
              <a:defRPr sz="1620"/>
            </a:lvl7pPr>
            <a:lvl8pPr marL="2592644" indent="0">
              <a:buNone/>
              <a:defRPr sz="1620"/>
            </a:lvl8pPr>
            <a:lvl9pPr marL="2963022" indent="0">
              <a:buNone/>
              <a:defRPr sz="162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215" y="3056096"/>
            <a:ext cx="2389039" cy="5661797"/>
          </a:xfrm>
        </p:spPr>
        <p:txBody>
          <a:bodyPr/>
          <a:lstStyle>
            <a:lvl1pPr marL="0" indent="0">
              <a:buNone/>
              <a:defRPr sz="1296"/>
            </a:lvl1pPr>
            <a:lvl2pPr marL="370378" indent="0">
              <a:buNone/>
              <a:defRPr sz="1134"/>
            </a:lvl2pPr>
            <a:lvl3pPr marL="740755" indent="0">
              <a:buNone/>
              <a:defRPr sz="972"/>
            </a:lvl3pPr>
            <a:lvl4pPr marL="1111133" indent="0">
              <a:buNone/>
              <a:defRPr sz="810"/>
            </a:lvl4pPr>
            <a:lvl5pPr marL="1481511" indent="0">
              <a:buNone/>
              <a:defRPr sz="810"/>
            </a:lvl5pPr>
            <a:lvl6pPr marL="1851889" indent="0">
              <a:buNone/>
              <a:defRPr sz="810"/>
            </a:lvl6pPr>
            <a:lvl7pPr marL="2222266" indent="0">
              <a:buNone/>
              <a:defRPr sz="810"/>
            </a:lvl7pPr>
            <a:lvl8pPr marL="2592644" indent="0">
              <a:buNone/>
              <a:defRPr sz="810"/>
            </a:lvl8pPr>
            <a:lvl9pPr marL="2963022" indent="0">
              <a:buNone/>
              <a:defRPr sz="81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439DD-F0CD-4F8C-BDC5-365AA35843FF}" type="datetimeFigureOut">
              <a:rPr lang="en-US" smtClean="0"/>
              <a:t>6/21/2026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170FA-BB2E-401F-94EC-950BE2AA8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2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9250" y="542365"/>
            <a:ext cx="6388775" cy="19690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9250" y="2711814"/>
            <a:ext cx="6388775" cy="6463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9250" y="9441831"/>
            <a:ext cx="1666637" cy="542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D439DD-F0CD-4F8C-BDC5-365AA35843FF}" type="datetimeFigureOut">
              <a:rPr lang="en-US" smtClean="0"/>
              <a:t>6/21/2026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53660" y="9441831"/>
            <a:ext cx="2499955" cy="542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231388" y="9441831"/>
            <a:ext cx="1666637" cy="542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170FA-BB2E-401F-94EC-950BE2AA8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998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40755" rtl="0" eaLnBrk="1" latinLnBrk="0" hangingPunct="1">
        <a:lnSpc>
          <a:spcPct val="90000"/>
        </a:lnSpc>
        <a:spcBef>
          <a:spcPct val="0"/>
        </a:spcBef>
        <a:buNone/>
        <a:defRPr sz="35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189" indent="-185189" algn="l" defTabSz="740755" rtl="0" eaLnBrk="1" latinLnBrk="0" hangingPunct="1">
        <a:lnSpc>
          <a:spcPct val="90000"/>
        </a:lnSpc>
        <a:spcBef>
          <a:spcPts val="81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1pPr>
      <a:lvl2pPr marL="555567" indent="-185189" algn="l" defTabSz="740755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944" kern="1200">
          <a:solidFill>
            <a:schemeClr val="tx1"/>
          </a:solidFill>
          <a:latin typeface="+mn-lt"/>
          <a:ea typeface="+mn-ea"/>
          <a:cs typeface="+mn-cs"/>
        </a:defRPr>
      </a:lvl2pPr>
      <a:lvl3pPr marL="925944" indent="-185189" algn="l" defTabSz="740755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96322" indent="-185189" algn="l" defTabSz="740755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58" kern="1200">
          <a:solidFill>
            <a:schemeClr val="tx1"/>
          </a:solidFill>
          <a:latin typeface="+mn-lt"/>
          <a:ea typeface="+mn-ea"/>
          <a:cs typeface="+mn-cs"/>
        </a:defRPr>
      </a:lvl4pPr>
      <a:lvl5pPr marL="1666700" indent="-185189" algn="l" defTabSz="740755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58" kern="1200">
          <a:solidFill>
            <a:schemeClr val="tx1"/>
          </a:solidFill>
          <a:latin typeface="+mn-lt"/>
          <a:ea typeface="+mn-ea"/>
          <a:cs typeface="+mn-cs"/>
        </a:defRPr>
      </a:lvl5pPr>
      <a:lvl6pPr marL="2037077" indent="-185189" algn="l" defTabSz="740755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58" kern="1200">
          <a:solidFill>
            <a:schemeClr val="tx1"/>
          </a:solidFill>
          <a:latin typeface="+mn-lt"/>
          <a:ea typeface="+mn-ea"/>
          <a:cs typeface="+mn-cs"/>
        </a:defRPr>
      </a:lvl6pPr>
      <a:lvl7pPr marL="2407455" indent="-185189" algn="l" defTabSz="740755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58" kern="1200">
          <a:solidFill>
            <a:schemeClr val="tx1"/>
          </a:solidFill>
          <a:latin typeface="+mn-lt"/>
          <a:ea typeface="+mn-ea"/>
          <a:cs typeface="+mn-cs"/>
        </a:defRPr>
      </a:lvl7pPr>
      <a:lvl8pPr marL="2777833" indent="-185189" algn="l" defTabSz="740755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58" kern="1200">
          <a:solidFill>
            <a:schemeClr val="tx1"/>
          </a:solidFill>
          <a:latin typeface="+mn-lt"/>
          <a:ea typeface="+mn-ea"/>
          <a:cs typeface="+mn-cs"/>
        </a:defRPr>
      </a:lvl8pPr>
      <a:lvl9pPr marL="3148211" indent="-185189" algn="l" defTabSz="740755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0755" rtl="0" eaLnBrk="1" latinLnBrk="0" hangingPunct="1">
        <a:defRPr sz="1458" kern="1200">
          <a:solidFill>
            <a:schemeClr val="tx1"/>
          </a:solidFill>
          <a:latin typeface="+mn-lt"/>
          <a:ea typeface="+mn-ea"/>
          <a:cs typeface="+mn-cs"/>
        </a:defRPr>
      </a:lvl1pPr>
      <a:lvl2pPr marL="370378" algn="l" defTabSz="740755" rtl="0" eaLnBrk="1" latinLnBrk="0" hangingPunct="1">
        <a:defRPr sz="1458" kern="1200">
          <a:solidFill>
            <a:schemeClr val="tx1"/>
          </a:solidFill>
          <a:latin typeface="+mn-lt"/>
          <a:ea typeface="+mn-ea"/>
          <a:cs typeface="+mn-cs"/>
        </a:defRPr>
      </a:lvl2pPr>
      <a:lvl3pPr marL="740755" algn="l" defTabSz="740755" rtl="0" eaLnBrk="1" latinLnBrk="0" hangingPunct="1">
        <a:defRPr sz="1458" kern="1200">
          <a:solidFill>
            <a:schemeClr val="tx1"/>
          </a:solidFill>
          <a:latin typeface="+mn-lt"/>
          <a:ea typeface="+mn-ea"/>
          <a:cs typeface="+mn-cs"/>
        </a:defRPr>
      </a:lvl3pPr>
      <a:lvl4pPr marL="1111133" algn="l" defTabSz="740755" rtl="0" eaLnBrk="1" latinLnBrk="0" hangingPunct="1">
        <a:defRPr sz="1458" kern="1200">
          <a:solidFill>
            <a:schemeClr val="tx1"/>
          </a:solidFill>
          <a:latin typeface="+mn-lt"/>
          <a:ea typeface="+mn-ea"/>
          <a:cs typeface="+mn-cs"/>
        </a:defRPr>
      </a:lvl4pPr>
      <a:lvl5pPr marL="1481511" algn="l" defTabSz="740755" rtl="0" eaLnBrk="1" latinLnBrk="0" hangingPunct="1">
        <a:defRPr sz="1458" kern="1200">
          <a:solidFill>
            <a:schemeClr val="tx1"/>
          </a:solidFill>
          <a:latin typeface="+mn-lt"/>
          <a:ea typeface="+mn-ea"/>
          <a:cs typeface="+mn-cs"/>
        </a:defRPr>
      </a:lvl5pPr>
      <a:lvl6pPr marL="1851889" algn="l" defTabSz="740755" rtl="0" eaLnBrk="1" latinLnBrk="0" hangingPunct="1">
        <a:defRPr sz="1458" kern="1200">
          <a:solidFill>
            <a:schemeClr val="tx1"/>
          </a:solidFill>
          <a:latin typeface="+mn-lt"/>
          <a:ea typeface="+mn-ea"/>
          <a:cs typeface="+mn-cs"/>
        </a:defRPr>
      </a:lvl6pPr>
      <a:lvl7pPr marL="2222266" algn="l" defTabSz="740755" rtl="0" eaLnBrk="1" latinLnBrk="0" hangingPunct="1">
        <a:defRPr sz="1458" kern="1200">
          <a:solidFill>
            <a:schemeClr val="tx1"/>
          </a:solidFill>
          <a:latin typeface="+mn-lt"/>
          <a:ea typeface="+mn-ea"/>
          <a:cs typeface="+mn-cs"/>
        </a:defRPr>
      </a:lvl7pPr>
      <a:lvl8pPr marL="2592644" algn="l" defTabSz="740755" rtl="0" eaLnBrk="1" latinLnBrk="0" hangingPunct="1">
        <a:defRPr sz="1458" kern="1200">
          <a:solidFill>
            <a:schemeClr val="tx1"/>
          </a:solidFill>
          <a:latin typeface="+mn-lt"/>
          <a:ea typeface="+mn-ea"/>
          <a:cs typeface="+mn-cs"/>
        </a:defRPr>
      </a:lvl8pPr>
      <a:lvl9pPr marL="2963022" algn="l" defTabSz="740755" rtl="0" eaLnBrk="1" latinLnBrk="0" hangingPunct="1">
        <a:defRPr sz="14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ED67CC4-5456-4F1B-9304-1A4C496379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" y="0"/>
            <a:ext cx="7407056" cy="10186988"/>
          </a:xfrm>
          <a:prstGeom prst="rect">
            <a:avLst/>
          </a:prstGeom>
        </p:spPr>
      </p:pic>
      <p:sp>
        <p:nvSpPr>
          <p:cNvPr id="10" name="object 11">
            <a:extLst>
              <a:ext uri="{FF2B5EF4-FFF2-40B4-BE49-F238E27FC236}">
                <a16:creationId xmlns:a16="http://schemas.microsoft.com/office/drawing/2014/main" id="{1065EE06-D1FD-427A-92AA-1FD7BA5821F9}"/>
              </a:ext>
            </a:extLst>
          </p:cNvPr>
          <p:cNvSpPr txBox="1"/>
          <p:nvPr/>
        </p:nvSpPr>
        <p:spPr>
          <a:xfrm>
            <a:off x="1653381" y="1631950"/>
            <a:ext cx="3934619" cy="24493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04" defTabSz="228600">
              <a:lnSpc>
                <a:spcPts val="1010"/>
              </a:lnSpc>
            </a:pPr>
            <a:r>
              <a:rPr lang="en-US" sz="1000" dirty="0">
                <a:solidFill>
                  <a:srgbClr val="DAE3CF"/>
                </a:solidFill>
                <a:latin typeface="Arial"/>
                <a:cs typeface="Arial"/>
              </a:rPr>
              <a:t>&gt;&gt;&gt; Subject: Event log shift 123 of the year of Him of Terra 995.M41</a:t>
            </a:r>
          </a:p>
          <a:p>
            <a:pPr marL="14604" defTabSz="228600">
              <a:lnSpc>
                <a:spcPts val="1010"/>
              </a:lnSpc>
            </a:pPr>
            <a:r>
              <a:rPr lang="en-US" sz="1000" dirty="0">
                <a:solidFill>
                  <a:srgbClr val="DAE3CF"/>
                </a:solidFill>
                <a:latin typeface="Arial"/>
                <a:cs typeface="Arial"/>
              </a:rPr>
              <a:t>&gt;&gt;&gt; Conduit Necro-</a:t>
            </a:r>
            <a:r>
              <a:rPr lang="en-US" sz="1000" dirty="0" err="1">
                <a:solidFill>
                  <a:srgbClr val="DAE3CF"/>
                </a:solidFill>
                <a:latin typeface="Arial"/>
                <a:cs typeface="Arial"/>
              </a:rPr>
              <a:t>vox</a:t>
            </a:r>
            <a:r>
              <a:rPr lang="en-US" sz="1000" dirty="0">
                <a:solidFill>
                  <a:srgbClr val="DAE3CF"/>
                </a:solidFill>
                <a:latin typeface="Arial"/>
                <a:cs typeface="Arial"/>
              </a:rPr>
              <a:t> DK399</a:t>
            </a:r>
          </a:p>
          <a:p>
            <a:pPr marL="14604" defTabSz="228600">
              <a:lnSpc>
                <a:spcPts val="1010"/>
              </a:lnSpc>
            </a:pPr>
            <a:r>
              <a:rPr lang="en-US" sz="1000" dirty="0">
                <a:solidFill>
                  <a:srgbClr val="DAE3CF"/>
                </a:solidFill>
                <a:latin typeface="Arial"/>
                <a:cs typeface="Arial"/>
              </a:rPr>
              <a:t>&gt;&gt;&gt; Thought for the Day: Custom Scenarios are the beginning of 	                 	happiness.</a:t>
            </a:r>
          </a:p>
          <a:p>
            <a:pPr marL="14604" defTabSz="228600">
              <a:lnSpc>
                <a:spcPts val="1010"/>
              </a:lnSpc>
            </a:pPr>
            <a:endParaRPr lang="en-US" sz="1000" dirty="0">
              <a:solidFill>
                <a:srgbClr val="DAE3CF"/>
              </a:solidFill>
              <a:latin typeface="Arial"/>
              <a:cs typeface="Arial"/>
            </a:endParaRPr>
          </a:p>
          <a:p>
            <a:pPr marL="14604" defTabSz="228600">
              <a:lnSpc>
                <a:spcPts val="1010"/>
              </a:lnSpc>
            </a:pPr>
            <a:r>
              <a:rPr lang="en-US" sz="1000" dirty="0">
                <a:solidFill>
                  <a:srgbClr val="DAE3CF"/>
                </a:solidFill>
                <a:latin typeface="Arial"/>
                <a:cs typeface="Arial"/>
              </a:rPr>
              <a:t>	Subject of Lord </a:t>
            </a:r>
            <a:r>
              <a:rPr lang="en-US" sz="1000" dirty="0" err="1">
                <a:solidFill>
                  <a:srgbClr val="DAE3CF"/>
                </a:solidFill>
                <a:latin typeface="Arial"/>
                <a:cs typeface="Arial"/>
              </a:rPr>
              <a:t>Helmawr</a:t>
            </a:r>
            <a:r>
              <a:rPr lang="en-US" sz="1000" dirty="0">
                <a:solidFill>
                  <a:srgbClr val="DAE3CF"/>
                </a:solidFill>
                <a:latin typeface="Arial"/>
                <a:cs typeface="Arial"/>
              </a:rPr>
              <a:t>, heed now the voice of Necromunda!</a:t>
            </a:r>
          </a:p>
          <a:p>
            <a:pPr marL="14604" defTabSz="228600">
              <a:lnSpc>
                <a:spcPts val="1010"/>
              </a:lnSpc>
            </a:pPr>
            <a:endParaRPr lang="en-US" sz="1000" dirty="0">
              <a:solidFill>
                <a:srgbClr val="DAE3CF"/>
              </a:solidFill>
              <a:latin typeface="Arial"/>
              <a:cs typeface="Arial"/>
            </a:endParaRPr>
          </a:p>
          <a:p>
            <a:pPr marL="14604" defTabSz="228600">
              <a:lnSpc>
                <a:spcPts val="1010"/>
              </a:lnSpc>
            </a:pPr>
            <a:r>
              <a:rPr lang="en-US" sz="1000" dirty="0">
                <a:solidFill>
                  <a:srgbClr val="DAE3CF"/>
                </a:solidFill>
                <a:latin typeface="Arial"/>
                <a:cs typeface="Arial"/>
              </a:rPr>
              <a:t>	++	Necromunda is fun.  You should play it.  Your friends 				should play it.  Your enemies should play it.</a:t>
            </a:r>
          </a:p>
          <a:p>
            <a:pPr marL="14604" defTabSz="228600">
              <a:lnSpc>
                <a:spcPts val="1010"/>
              </a:lnSpc>
            </a:pPr>
            <a:r>
              <a:rPr lang="en-US" sz="1000" dirty="0">
                <a:solidFill>
                  <a:srgbClr val="DAE3CF"/>
                </a:solidFill>
                <a:latin typeface="Arial"/>
                <a:cs typeface="Arial"/>
              </a:rPr>
              <a:t>	++	Custom scenarios &amp; campaigns are even more fun.  You 			should create them and share them with your friends.  Then 			share them with your enemies.</a:t>
            </a:r>
          </a:p>
          <a:p>
            <a:pPr marL="14604" defTabSz="228600">
              <a:lnSpc>
                <a:spcPts val="1010"/>
              </a:lnSpc>
            </a:pPr>
            <a:r>
              <a:rPr lang="en-US" sz="1000" dirty="0">
                <a:solidFill>
                  <a:srgbClr val="DAE3CF"/>
                </a:solidFill>
                <a:latin typeface="Arial"/>
                <a:cs typeface="Arial"/>
              </a:rPr>
              <a:t>	++	Once you make your scenarios you should share them at 			TCRepo.com. That place is cool.</a:t>
            </a:r>
          </a:p>
          <a:p>
            <a:pPr marL="14604" defTabSz="228600">
              <a:lnSpc>
                <a:spcPts val="1010"/>
              </a:lnSpc>
            </a:pPr>
            <a:endParaRPr lang="en-US" sz="1000" dirty="0">
              <a:solidFill>
                <a:srgbClr val="DAE3CF"/>
              </a:solidFill>
              <a:latin typeface="Arial"/>
              <a:cs typeface="Arial"/>
            </a:endParaRPr>
          </a:p>
          <a:p>
            <a:pPr marL="14604" defTabSz="228600">
              <a:lnSpc>
                <a:spcPts val="1010"/>
              </a:lnSpc>
            </a:pPr>
            <a:r>
              <a:rPr lang="en-US" sz="1000" dirty="0">
                <a:solidFill>
                  <a:srgbClr val="DAE3CF"/>
                </a:solidFill>
                <a:latin typeface="Arial"/>
                <a:cs typeface="Arial"/>
              </a:rPr>
              <a:t>&gt;&gt;&gt; [Additional] Be creative.  Do what you want.  You control your 	gaming experience.  No one else does.  Not Games Workshop.  Not your FLGS.</a:t>
            </a:r>
          </a:p>
          <a:p>
            <a:pPr marL="14604" defTabSz="228600">
              <a:lnSpc>
                <a:spcPts val="1010"/>
              </a:lnSpc>
            </a:pPr>
            <a:endParaRPr lang="en-US" sz="1000" dirty="0">
              <a:solidFill>
                <a:srgbClr val="DAE3C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26201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172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Begley, Sean</dc:creator>
  <cp:lastModifiedBy>Begley, Sean</cp:lastModifiedBy>
  <cp:revision>2</cp:revision>
  <dcterms:created xsi:type="dcterms:W3CDTF">2026-06-21T23:16:49Z</dcterms:created>
  <dcterms:modified xsi:type="dcterms:W3CDTF">2026-06-21T23:31:29Z</dcterms:modified>
</cp:coreProperties>
</file>